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62" r:id="rId4"/>
    <p:sldId id="26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43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AC369-46AD-405A-B8F7-38FB781E12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415173-86AB-4EC2-B16E-CAB51FA3C7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DBBFD7-FC9E-493E-9108-B5288B325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A115F-CBC9-4BD9-AAA1-AFE1EC83D2F5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1BE052-8204-4C81-AC41-7728DDA92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596A97-3E3A-4F11-90EE-03C330FF4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2A42-82B2-4F7D-87A7-13C39337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3307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D177E-0D0D-4216-9DB5-5040791AE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0DA3D7-1D84-430A-A8A0-BCF1C6379C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5DF0F-02EA-4A8A-91BF-14C4F4E94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A115F-CBC9-4BD9-AAA1-AFE1EC83D2F5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91EC4A-60C9-49EE-B5AD-D95F49869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3CC468-A868-473E-840E-0BBEFBD31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2A42-82B2-4F7D-87A7-13C39337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230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BB915F-90D5-4E9A-9E4B-96FEFDF2CD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D52872-4327-49A7-BD4F-90282AE008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7E6B46-B695-4A8D-9237-19A757E1E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A115F-CBC9-4BD9-AAA1-AFE1EC83D2F5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8E575E-EF10-4066-AC1B-B84888FB1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017CDC-0901-434B-A38B-19D0796B2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2A42-82B2-4F7D-87A7-13C39337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3877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5A28F-AA76-40A0-91B9-E34AD5F7C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E5838-67B3-4E24-B101-361557D02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F781A1-A4D2-4AC8-8B33-F2FCC1626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A115F-CBC9-4BD9-AAA1-AFE1EC83D2F5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ED170-8CF2-43A7-A540-52C9D9A5A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27FDF-8995-409E-931A-E290BA57D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2A42-82B2-4F7D-87A7-13C39337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8263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AB4D7-AA10-4E92-8531-110C3D945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A44C27-263C-4FA7-A9EB-1985D96B4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403B1F-18BB-403E-B2DD-1C374174D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A115F-CBC9-4BD9-AAA1-AFE1EC83D2F5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80D8B-C827-4EAA-B221-22CF1BE78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DAF58F-DECF-419A-8BEF-144FA84A1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2A42-82B2-4F7D-87A7-13C39337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5206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B87E9-AC72-4E31-A4AD-09DBC130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B1AAD-5EF6-4388-AC11-3CAC0E98F7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94E6E8-D2C6-4F21-B3F2-61FB90664E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D374D5-06E6-4C60-8B48-FFF7192BF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A115F-CBC9-4BD9-AAA1-AFE1EC83D2F5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6279F6-CE2A-4507-9D3E-6A46438C2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5064CC-E574-4247-A4C1-A3C77E248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2A42-82B2-4F7D-87A7-13C39337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7904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AF9C3-BFA9-4498-87EE-108EEA80E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B355E8-7367-4D99-B893-7E607EA209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F41242-3917-4A91-A474-870EF5AA06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115043-4579-4E67-9A84-04358ECE35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D9AEC5-F774-443F-AC20-7FB2A36766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1AAF84-99C9-4D78-BCB9-66B084510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A115F-CBC9-4BD9-AAA1-AFE1EC83D2F5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1C98F3-DD2D-4CEB-8A33-A41874C8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DF7A42-9A0F-4B6E-B877-6FC22A83E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2A42-82B2-4F7D-87A7-13C39337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423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A7BC8-263A-415A-9853-C3AC8766E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D4FC7C-95B3-4EEC-B4B6-0BDF548C8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A115F-CBC9-4BD9-AAA1-AFE1EC83D2F5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F2BB81-EEA2-47FF-BDF6-FFE03C76C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5D399F-39EF-4D8B-B10A-D124FE0E1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2A42-82B2-4F7D-87A7-13C39337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953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31C071-33C1-4FEB-BFA6-ADE85994B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A115F-CBC9-4BD9-AAA1-AFE1EC83D2F5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890F57-CFAC-4F23-9E18-9EEF74401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658A89-2074-4941-BA7E-9FDDE5BF6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2A42-82B2-4F7D-87A7-13C39337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6086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7275D-6C82-437D-8FFC-CBF6D476E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B87F9-62AF-4ADD-AA3D-9AFEC1FEC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6E6FB3-8528-47DE-8A2B-D785F52AC9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4114BD-9BA7-4177-8AC8-5DA2CA72D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A115F-CBC9-4BD9-AAA1-AFE1EC83D2F5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662F37-CA5B-404E-91BC-E15DB3A1C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1116CF-A91E-4562-8CE2-0CF0A9848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2A42-82B2-4F7D-87A7-13C39337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945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2DF02-78F6-4C15-BB2B-2D14F58AA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091102-694A-4F8A-9B17-764D92786B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AD6DC5-BC43-4C5C-849D-19F8499D41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4D41D6-6F50-4ED4-8BF3-160B04937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A115F-CBC9-4BD9-AAA1-AFE1EC83D2F5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A4F37-3C97-4401-9BA5-9E7AED893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035E3D-CFBE-4DFA-95BA-B7E135251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2A42-82B2-4F7D-87A7-13C39337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9547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3E64CE-137E-45C9-BE34-177FDC118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06982F-05EF-43CD-90B7-B9E5603008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1EA79E-A0D8-43B7-9567-13C1C3C814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9A115F-CBC9-4BD9-AAA1-AFE1EC83D2F5}" type="datetimeFigureOut">
              <a:rPr lang="en-IN" smtClean="0"/>
              <a:t>16-12-2022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8118D-CBB4-4092-905D-91A291630C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323D8-508F-4551-8734-5366B9DB87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D52A42-82B2-4F7D-87A7-13C39337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1490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9DB81C-DC3E-4F7F-AB56-D8729FA220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26" t="25532" r="12825" b="45248"/>
          <a:stretch/>
        </p:blipFill>
        <p:spPr>
          <a:xfrm>
            <a:off x="223735" y="992222"/>
            <a:ext cx="9541367" cy="251990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75E3F7E-3771-4B5E-8841-42D29006A8F2}"/>
              </a:ext>
            </a:extLst>
          </p:cNvPr>
          <p:cNvSpPr/>
          <p:nvPr/>
        </p:nvSpPr>
        <p:spPr>
          <a:xfrm>
            <a:off x="223735" y="2889302"/>
            <a:ext cx="2509737" cy="27237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D22A27-0C93-4C4E-909E-893BC8446D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574" t="48085" r="2719" b="44964"/>
          <a:stretch/>
        </p:blipFill>
        <p:spPr>
          <a:xfrm>
            <a:off x="223735" y="175098"/>
            <a:ext cx="11624554" cy="57574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FEE78B-94ED-4A66-B1B0-380055523A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849" t="25532" r="17789" b="43801"/>
          <a:stretch/>
        </p:blipFill>
        <p:spPr>
          <a:xfrm>
            <a:off x="223734" y="3709680"/>
            <a:ext cx="9541367" cy="2841365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CB9B93E-8149-485B-BE1D-08544346F955}"/>
              </a:ext>
            </a:extLst>
          </p:cNvPr>
          <p:cNvSpPr/>
          <p:nvPr/>
        </p:nvSpPr>
        <p:spPr>
          <a:xfrm>
            <a:off x="308042" y="5755529"/>
            <a:ext cx="4682247" cy="60636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7644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3DACFA-D387-4FB6-B458-E6D259B50C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03" t="25532" r="7506" b="40709"/>
          <a:stretch/>
        </p:blipFill>
        <p:spPr>
          <a:xfrm>
            <a:off x="223736" y="136188"/>
            <a:ext cx="10749063" cy="305283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295FFD7-56DD-441F-B1B8-FD439D75E1EA}"/>
              </a:ext>
            </a:extLst>
          </p:cNvPr>
          <p:cNvSpPr/>
          <p:nvPr/>
        </p:nvSpPr>
        <p:spPr>
          <a:xfrm>
            <a:off x="223737" y="2107657"/>
            <a:ext cx="2451370" cy="89819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8777A4-6615-46D8-B596-598D2DE390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849" t="19291" r="1035" b="36194"/>
          <a:stretch/>
        </p:blipFill>
        <p:spPr>
          <a:xfrm>
            <a:off x="223736" y="3380360"/>
            <a:ext cx="9766570" cy="334978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173D496-E4AC-4BB6-BC77-FF2590EA087A}"/>
              </a:ext>
            </a:extLst>
          </p:cNvPr>
          <p:cNvSpPr/>
          <p:nvPr/>
        </p:nvSpPr>
        <p:spPr>
          <a:xfrm>
            <a:off x="2827506" y="4606155"/>
            <a:ext cx="7162799" cy="802422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83284E4-931E-4127-95DC-91BA3633962C}"/>
              </a:ext>
            </a:extLst>
          </p:cNvPr>
          <p:cNvSpPr/>
          <p:nvPr/>
        </p:nvSpPr>
        <p:spPr>
          <a:xfrm>
            <a:off x="2675106" y="3433133"/>
            <a:ext cx="6293795" cy="321742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2026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4E51A0-6685-43C5-B89C-DC6A51B6D9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51" t="41383" r="18449" b="10441"/>
          <a:stretch/>
        </p:blipFill>
        <p:spPr>
          <a:xfrm>
            <a:off x="250165" y="125082"/>
            <a:ext cx="10459987" cy="419934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48667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6F7E51-79E7-42C9-88C4-0B2872F1DA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22" t="31348" r="3250" b="26240"/>
          <a:stretch/>
        </p:blipFill>
        <p:spPr>
          <a:xfrm>
            <a:off x="243190" y="272373"/>
            <a:ext cx="11838563" cy="350121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93688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17</cp:revision>
  <dcterms:created xsi:type="dcterms:W3CDTF">2022-12-16T04:24:15Z</dcterms:created>
  <dcterms:modified xsi:type="dcterms:W3CDTF">2022-12-16T06:47:33Z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2022-12-16T04:24:15Z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dbfb2382-8087-43ed-833f-8b7c36a079d1</vt:lpwstr>
  </property>
  <property fmtid="{D5CDD505-2E9C-101B-9397-08002B2CF9AE}" pid="8" name="MSIP_Label_19540963-e559-4020-8a90-fe8a502c2801_ContentBits">
    <vt:lpwstr>0</vt:lpwstr>
  </property>
</Properties>
</file>

<file path=docProps/thumbnail.jpeg>
</file>